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97"/>
  </p:normalViewPr>
  <p:slideViewPr>
    <p:cSldViewPr snapToGrid="0">
      <p:cViewPr varScale="1">
        <p:scale>
          <a:sx n="119" d="100"/>
          <a:sy n="119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5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8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34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324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6243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593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107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397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0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804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2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251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3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7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932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6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924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224E51-CAF2-C041-856A-E1A06A62F82B}" type="datetimeFigureOut">
              <a:rPr lang="tr-TR" smtClean="0"/>
              <a:t>20.01.2026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8D10F4B-C396-E24D-8B16-55D06D1C194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893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AAB308-0A4C-7642-7BEA-15AAA2072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Osman Safa Aktaş - CTF </a:t>
            </a:r>
            <a:r>
              <a:rPr lang="tr-TR" b="1" i="0" u="none" strike="noStrike" dirty="0" err="1">
                <a:solidFill>
                  <a:srgbClr val="000000"/>
                </a:solidFill>
                <a:effectLst/>
              </a:rPr>
              <a:t>Tracker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71A738-DB46-C8E3-4D83-7338E116A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İstinye Üniversitesi - Açık Kaynak İşletim Sistemi Projesi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776353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01E231-F17B-CE47-AC95-47911104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Projenin Amacı (Problem &amp; Çözüm)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302F7C-550C-B4B6-FAA2-436202395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tr-TR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Problem: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Siber güvenlik dünyasında her hafta onlarca farklı platformda CTF yarışması düzenleniyor. Bunları manuel takip etmek oldukça zor.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Çözüm: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Python tabanlı bir betik hazırlayarak, CTFtime API üzerinden en güncel yarışmaları saniyeler içinde terminale çekmek.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Kapsam: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Veri çekme, veriyi işleme (parsing) ve ağ kontrolü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330363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8F1170-EF93-5B5B-5ACE-7688F5BE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Teknik Mimari (Neler Kullandım?)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448578-B7F6-12E8-502C-AFBE1BC00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endParaRPr lang="tr-TR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Programlama Dili: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Python 3.10+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Veri Yönetimi: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JSON (Tüm veriler yapılandırılmış JSON formatında saklanır ve okunur).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API Entegrasyonu: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requests kütüphanesi ile dış dünya ile iletişim.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Versiyon Kontrolü: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Git ve GitHub üzerinden profesyonel proje yönetimi (Git Workflow).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3676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4855A0-7CDD-7EAE-0167-31278021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Akıllı Özellik: "Auto-Control" Mekanizması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4CDB90-B373-AB49-E27B-16E03F60B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tr-TR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Bağlantı Denetimi: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Kod çalışmadan önce google.com üzerinden internet bağlantısını pingleyerek kontrol eder.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Hata Yönetimi (Error Handling):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İnternet yoksa program çökmez, kullanıcıya "Bağlantı Yok" uyarısı verir.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Esneklik: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API'den veri gelmediği durumlarda sistemin "Self-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</a:rPr>
              <a:t>Check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" yaparak durması sağlanmıştır.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741538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64A1EF-3867-1A1A-E0B2-95DF4D48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Proje Klasör Yapısı (Kurumsal Standart)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B04F36-090E-16DF-0179-D2AD70B05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tr-TR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src/: Tüm kaynak kodları.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specs/: Teknik şartname ve proje bilgileri (JSON).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docs/: Son kullanıcı için hazırlanan kullanım kılavuzu.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researchs/: Geliştirme sürecindeki araştırma notları.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presentation_and_video/: Sunum ve test materyalleri.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733304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A5BFC8-7D8F-F36C-A0A3-D2DAD12C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80923"/>
            <a:ext cx="9601196" cy="1201666"/>
          </a:xfrm>
        </p:spPr>
        <p:txBody>
          <a:bodyPr/>
          <a:lstStyle/>
          <a:p>
            <a:r>
              <a:rPr lang="tr-T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Demo ve Sonuç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6FCD1D-E5D7-2FD2-DF1D-CED9200FF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718297"/>
            <a:ext cx="9601196" cy="3318936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endParaRPr lang="tr-TR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tr-TR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tr-TR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tr-TR" b="1" dirty="0">
              <a:solidFill>
                <a:srgbClr val="0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tr-TR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Sonuç: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Proje başarıyla 9 adımda tamamlanmış, tüm testlerden geçmiştir.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Gelecek Hedefi:</a:t>
            </a:r>
            <a:r>
              <a:rPr lang="tr-TR" b="0" i="0" u="none" strike="noStrike" dirty="0">
                <a:solidFill>
                  <a:srgbClr val="000000"/>
                </a:solidFill>
                <a:effectLst/>
              </a:rPr>
              <a:t> Yarışma hatırlatıcıları (Notification) ve otomatik kayıt özellikleri eklemek.</a:t>
            </a:r>
          </a:p>
          <a:p>
            <a:endParaRPr lang="tr-TR" dirty="0"/>
          </a:p>
        </p:txBody>
      </p:sp>
      <p:pic>
        <p:nvPicPr>
          <p:cNvPr id="4" name="Osman_safa_aktas_projetestvideosu.mov">
            <a:hlinkClick r:id="" action="ppaction://media"/>
            <a:extLst>
              <a:ext uri="{FF2B5EF4-FFF2-40B4-BE49-F238E27FC236}">
                <a16:creationId xmlns:a16="http://schemas.microsoft.com/office/drawing/2014/main" id="{7800D406-9896-D511-EAED-B3390D317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9662" y="1502998"/>
            <a:ext cx="5110546" cy="331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14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">
  <a:themeElements>
    <a:clrScheme name="Organik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{7E647440-D7A7-4547-801B-2976CA31B790}tf10001064</Template>
  <TotalTime>9</TotalTime>
  <Words>260</Words>
  <Application>Microsoft Macintosh PowerPoint</Application>
  <PresentationFormat>Geniş ekran</PresentationFormat>
  <Paragraphs>33</Paragraphs>
  <Slides>6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10" baseType="lpstr">
      <vt:lpstr>-webkit-standard</vt:lpstr>
      <vt:lpstr>Arial</vt:lpstr>
      <vt:lpstr>Garamond</vt:lpstr>
      <vt:lpstr>Organik</vt:lpstr>
      <vt:lpstr>Osman Safa Aktaş - CTF Tracker</vt:lpstr>
      <vt:lpstr>Projenin Amacı (Problem &amp; Çözüm)</vt:lpstr>
      <vt:lpstr>Teknik Mimari (Neler Kullandım?)</vt:lpstr>
      <vt:lpstr>Akıllı Özellik: "Auto-Control" Mekanizması</vt:lpstr>
      <vt:lpstr>Proje Klasör Yapısı (Kurumsal Standart)</vt:lpstr>
      <vt:lpstr>Demo ve Sonuç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Osman Safa Aktaş - CTF Tracker</dc:title>
  <dc:creator>Osman Safa AKTAŞ</dc:creator>
  <cp:lastModifiedBy>Osman Safa AKTAŞ</cp:lastModifiedBy>
  <cp:revision>2</cp:revision>
  <dcterms:created xsi:type="dcterms:W3CDTF">2026-01-20T15:14:25Z</dcterms:created>
  <dcterms:modified xsi:type="dcterms:W3CDTF">2026-01-20T15:24:01Z</dcterms:modified>
</cp:coreProperties>
</file>